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3" r:id="rId4"/>
    <p:sldId id="271" r:id="rId5"/>
    <p:sldId id="280" r:id="rId6"/>
    <p:sldId id="264" r:id="rId7"/>
    <p:sldId id="265" r:id="rId8"/>
    <p:sldId id="258" r:id="rId9"/>
    <p:sldId id="266" r:id="rId10"/>
    <p:sldId id="259" r:id="rId11"/>
    <p:sldId id="267" r:id="rId12"/>
    <p:sldId id="260" r:id="rId13"/>
    <p:sldId id="268" r:id="rId14"/>
    <p:sldId id="262" r:id="rId15"/>
    <p:sldId id="270" r:id="rId16"/>
    <p:sldId id="263" r:id="rId17"/>
    <p:sldId id="276" r:id="rId18"/>
    <p:sldId id="275" r:id="rId19"/>
    <p:sldId id="277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734" autoAdjust="0"/>
    <p:restoredTop sz="94660"/>
  </p:normalViewPr>
  <p:slideViewPr>
    <p:cSldViewPr snapToGrid="0">
      <p:cViewPr varScale="1">
        <p:scale>
          <a:sx n="48" d="100"/>
          <a:sy n="48" d="100"/>
        </p:scale>
        <p:origin x="77" y="9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849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78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73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38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500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48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87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52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61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293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03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62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52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2" y="711442"/>
            <a:ext cx="5799475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914402"/>
            <a:ext cx="2605178" cy="10437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20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2" y="711442"/>
            <a:ext cx="5799475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802257"/>
            <a:ext cx="2087593" cy="119044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978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0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78828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9795" y="854015"/>
            <a:ext cx="2838092" cy="67286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7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2"/>
            <a:ext cx="5829840" cy="54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6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65856" y="711959"/>
            <a:ext cx="911282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Brave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Likes a joke</a:t>
            </a:r>
          </a:p>
          <a:p>
            <a:pPr>
              <a:lnSpc>
                <a:spcPct val="150000"/>
              </a:lnSpc>
            </a:pPr>
            <a:r>
              <a:rPr lang="en-GB" sz="4400" dirty="0">
                <a:solidFill>
                  <a:schemeClr val="bg1"/>
                </a:solidFill>
                <a:latin typeface="ObelixPro" panose="02000000000000000000" pitchFamily="2" charset="0"/>
              </a:rPr>
              <a:t>Likes food and </a:t>
            </a: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drink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Sometimes loses temper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Loves friends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83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65856" y="711959"/>
            <a:ext cx="911282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Brave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Likes a joke</a:t>
            </a:r>
          </a:p>
          <a:p>
            <a:pPr>
              <a:lnSpc>
                <a:spcPct val="150000"/>
              </a:lnSpc>
            </a:pPr>
            <a:r>
              <a:rPr lang="en-GB" sz="4400" dirty="0">
                <a:solidFill>
                  <a:schemeClr val="bg1"/>
                </a:solidFill>
                <a:latin typeface="ObelixPro" panose="02000000000000000000" pitchFamily="2" charset="0"/>
              </a:rPr>
              <a:t>Likes food and </a:t>
            </a: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drink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Sometimes loses temper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Loves friends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344575" y="1458408"/>
            <a:ext cx="7186200" cy="328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600" spc="600" dirty="0" smtClean="0">
                <a:ln w="190500">
                  <a:solidFill>
                    <a:schemeClr val="tx1"/>
                  </a:solidFill>
                </a:ln>
                <a:solidFill>
                  <a:srgbClr val="FF0000"/>
                </a:solidFill>
                <a:latin typeface="ObelixPro" panose="02000000000000000000" pitchFamily="2" charset="0"/>
              </a:rPr>
              <a:t>GAUL</a:t>
            </a:r>
            <a:endParaRPr lang="en-GB" sz="16600" spc="600" dirty="0">
              <a:ln w="190500">
                <a:solidFill>
                  <a:schemeClr val="tx1"/>
                </a:solidFill>
              </a:ln>
              <a:solidFill>
                <a:srgbClr val="FF0000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38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94919" y="2454495"/>
            <a:ext cx="9112827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How do you recognise a Christian?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49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5" y="3405184"/>
            <a:ext cx="3324225" cy="2886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260" y="566734"/>
            <a:ext cx="4457700" cy="57245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205035" y="566734"/>
            <a:ext cx="3324225" cy="2838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33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310552"/>
            <a:ext cx="1219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“God did not give us a spirit that makes us afraid. He gave us a spirit of </a:t>
            </a:r>
            <a:endParaRPr lang="en-US" sz="4000" dirty="0" smtClean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power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ObelixPro" panose="02000000000000000000" pitchFamily="2" charset="0"/>
              </a:rPr>
              <a:t> love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ObelixPro" panose="02000000000000000000" pitchFamily="2" charset="0"/>
              </a:rPr>
              <a:t> </a:t>
            </a:r>
            <a:r>
              <a:rPr lang="en-US" sz="40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self-control.</a:t>
            </a:r>
          </a:p>
          <a:p>
            <a:pPr algn="ctr">
              <a:lnSpc>
                <a:spcPct val="150000"/>
              </a:lnSpc>
            </a:pP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So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do not be ashamed to tell people about our Lord </a:t>
            </a: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Jesus… but </a:t>
            </a:r>
            <a:r>
              <a:rPr lang="en-US" sz="40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suffer</a:t>
            </a: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with me for the Good News. God gives us the </a:t>
            </a:r>
            <a:r>
              <a:rPr lang="en-US" sz="4000" dirty="0">
                <a:solidFill>
                  <a:schemeClr val="bg1"/>
                </a:solidFill>
                <a:latin typeface="ObelixPro" panose="02000000000000000000" pitchFamily="2" charset="0"/>
              </a:rPr>
              <a:t>strength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 to do that</a:t>
            </a: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.”</a:t>
            </a:r>
            <a:endParaRPr lang="en-US" sz="3600" dirty="0" smtClean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sz="28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2 Timothy </a:t>
            </a:r>
            <a:r>
              <a:rPr lang="en-US" sz="28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1:7-8</a:t>
            </a:r>
            <a:endParaRPr lang="en-GB" sz="28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833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05035" y="566734"/>
            <a:ext cx="7781925" cy="5724525"/>
            <a:chOff x="2457989" y="696134"/>
            <a:chExt cx="7781925" cy="572452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7989" y="3534584"/>
              <a:ext cx="3324225" cy="288607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2214" y="696134"/>
              <a:ext cx="4457700" cy="5724525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2457989" y="696134"/>
              <a:ext cx="3324225" cy="2838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/>
            <a:srcRect l="11815" r="11477"/>
            <a:stretch/>
          </p:blipFill>
          <p:spPr>
            <a:xfrm>
              <a:off x="2720853" y="846918"/>
              <a:ext cx="3162361" cy="2318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51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71"/>
          <a:stretch/>
        </p:blipFill>
        <p:spPr>
          <a:xfrm>
            <a:off x="3327525" y="445786"/>
            <a:ext cx="5536947" cy="596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4682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0452"/>
          <a:stretch/>
        </p:blipFill>
        <p:spPr>
          <a:xfrm>
            <a:off x="3183543" y="711443"/>
            <a:ext cx="5824912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1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0639" r="-187"/>
          <a:stretch/>
        </p:blipFill>
        <p:spPr>
          <a:xfrm>
            <a:off x="3183543" y="711443"/>
            <a:ext cx="5824912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6023098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948906"/>
            <a:ext cx="1544129" cy="10437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9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6023098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93</Words>
  <Application>Microsoft Office PowerPoint</Application>
  <PresentationFormat>Widescreen</PresentationFormat>
  <Paragraphs>16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Berlin Sans FB Demi</vt:lpstr>
      <vt:lpstr>Calibri</vt:lpstr>
      <vt:lpstr>Calibri Light</vt:lpstr>
      <vt:lpstr>ObelixPro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Nathanael Davison</dc:creator>
  <cp:lastModifiedBy>Nathanael Davison</cp:lastModifiedBy>
  <cp:revision>18</cp:revision>
  <dcterms:created xsi:type="dcterms:W3CDTF">2019-07-21T17:37:32Z</dcterms:created>
  <dcterms:modified xsi:type="dcterms:W3CDTF">2019-07-23T19:50:52Z</dcterms:modified>
</cp:coreProperties>
</file>

<file path=docProps/thumbnail.jpeg>
</file>